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89" r:id="rId2"/>
    <p:sldId id="286" r:id="rId3"/>
    <p:sldId id="646" r:id="rId4"/>
    <p:sldId id="649" r:id="rId5"/>
    <p:sldId id="654" r:id="rId6"/>
    <p:sldId id="651" r:id="rId7"/>
    <p:sldId id="638" r:id="rId8"/>
    <p:sldId id="655" r:id="rId9"/>
    <p:sldId id="645" r:id="rId10"/>
    <p:sldId id="656" r:id="rId11"/>
    <p:sldId id="653" r:id="rId12"/>
    <p:sldId id="29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D1FF"/>
    <a:srgbClr val="FF99FF"/>
    <a:srgbClr val="CCFFCC"/>
    <a:srgbClr val="F1FDFD"/>
    <a:srgbClr val="D6FAFA"/>
    <a:srgbClr val="0000FF"/>
    <a:srgbClr val="038003"/>
    <a:srgbClr val="FF66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119" d="100"/>
          <a:sy n="119" d="100"/>
        </p:scale>
        <p:origin x="132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64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修出離行之動機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(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下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) 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 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修道根性略說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  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四聖諦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64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2024/11/5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24865" y="3935141"/>
            <a:ext cx="7867134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修出離行之動機（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下</a:t>
            </a: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64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9DD320B-C4BE-7870-B499-A0B300B8F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70" y="733049"/>
            <a:ext cx="11707859" cy="5391902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76088E61-2BFE-ECCD-169A-3718DB1C6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814" y="2829399"/>
            <a:ext cx="2181529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696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5F6FEBD-A606-F5AF-9866-259475049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18" y="1366549"/>
            <a:ext cx="11021963" cy="4124901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11628AE5-EACF-FB8D-6B43-348A51A51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713" y="2030553"/>
            <a:ext cx="4382112" cy="39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703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修出離行之動機（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下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修道根性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略說四聖諦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B3F8783-2404-43DA-1E2F-C0931542B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44"/>
            <a:ext cx="12192000" cy="6475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92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D4135843-95FB-F4A2-1C43-2CBC25CB7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0589"/>
            <a:ext cx="12192000" cy="595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933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5839C0E-16BD-6636-4B77-3B497D290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1736"/>
            <a:ext cx="12192000" cy="5254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254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8A798813-E364-FBBE-FC02-511B57A50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5905"/>
            <a:ext cx="12192000" cy="590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66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AFFD53CE-937A-D691-8E05-C2D05EF6A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45" y="72191"/>
            <a:ext cx="11127258" cy="626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309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5EF8253-673E-27EB-E743-4B8BA1346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9679"/>
            <a:ext cx="12192000" cy="509864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0010C27-B2AC-BABF-518F-3E973456E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200" y="4051094"/>
            <a:ext cx="7363853" cy="5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61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9D645CEE-19C8-735F-707A-F5086100C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68" y="0"/>
            <a:ext cx="11478126" cy="6445543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CEE94284-ACF9-D265-97D1-0367EAA38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317" y="655673"/>
            <a:ext cx="4086795" cy="68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026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36358</TotalTime>
  <Words>108</Words>
  <Application>Microsoft Office PowerPoint</Application>
  <PresentationFormat>寬螢幕</PresentationFormat>
  <Paragraphs>23</Paragraphs>
  <Slides>12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0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1274</cp:revision>
  <dcterms:created xsi:type="dcterms:W3CDTF">2023-08-17T10:12:34Z</dcterms:created>
  <dcterms:modified xsi:type="dcterms:W3CDTF">2024-11-05T08:09:46Z</dcterms:modified>
</cp:coreProperties>
</file>

<file path=docProps/thumbnail.jpeg>
</file>